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3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4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9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8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5198-977F-2F4A-86C4-E304764487AD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2298-F416-1A42-86A6-1C956A31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endCxn id="5" idx="6"/>
          </p:cNvCxnSpPr>
          <p:nvPr/>
        </p:nvCxnSpPr>
        <p:spPr>
          <a:xfrm flipV="1">
            <a:off x="1304791" y="2700632"/>
            <a:ext cx="7323050" cy="20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914052" y="2330778"/>
            <a:ext cx="753569" cy="73970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299248" y="2330778"/>
            <a:ext cx="753569" cy="7397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14670" y="2330778"/>
            <a:ext cx="753569" cy="7397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74272" y="2330778"/>
            <a:ext cx="753569" cy="73970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1704" y="3614799"/>
            <a:ext cx="11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Strongly Disagree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810" y="3614799"/>
            <a:ext cx="11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Somewhat Disagree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8592" y="3614799"/>
            <a:ext cx="11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SomewhatAgree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7263" y="3600842"/>
            <a:ext cx="11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Strongly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5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the Ryukyus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 Cash</dc:creator>
  <cp:lastModifiedBy>Haley Cash</cp:lastModifiedBy>
  <cp:revision>2</cp:revision>
  <dcterms:created xsi:type="dcterms:W3CDTF">2018-12-28T22:54:41Z</dcterms:created>
  <dcterms:modified xsi:type="dcterms:W3CDTF">2018-12-28T22:58:35Z</dcterms:modified>
</cp:coreProperties>
</file>